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62" r:id="rId2"/>
    <p:sldId id="360" r:id="rId3"/>
    <p:sldId id="3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65" d="100"/>
          <a:sy n="165" d="100"/>
        </p:scale>
        <p:origin x="100" y="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700D-CF98-E3C1-97BA-0AB240B0B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D14219-9781-F883-AF8E-8F63B5BC4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1A02D-6A55-4FA5-61C3-E2EE2353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9ABE3-C3B2-6B11-DE06-379399F34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D2B82-7DB6-5E78-287E-6892A4B09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49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24CB2-2602-96DF-D5F8-66A333086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D3CE4-5827-664C-EAE1-41D899EC4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2851-DF59-3502-6F31-387F0AA6D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FEAE3-013E-FDF1-F274-BE7C939B5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F7B31-EC85-D97B-6DB6-F91BA6890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54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8E3615-2C43-292B-8A9F-42B4C7384A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750FD-0253-E9BF-7581-F060E6BB2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3FF18-A0EE-E312-F582-17B6B5635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0EEE1-E317-BDE5-8197-83A49D105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410A6-4490-2D7C-E8E0-3D9511A3D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47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012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681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1177-298F-2F05-5685-F90C8B61F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0046B-A904-9ABE-A346-E3367BEA3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294AA-2CE3-DE87-B086-D56635590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758D9-F68E-55A8-89E6-20076CC9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1A812-305B-1115-D3AD-4B866C45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96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42E2-3BFE-87A1-0992-AE7601937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A1EFF-7893-CC26-E2B9-6EBD4B974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3B67D-A4A7-F970-D816-9C3EC4CA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A5CDF-EDB3-80BA-95D5-7B90745D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999A3-8DEC-9C6B-2740-06A2EB8D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6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B58AB-0BC3-FDE0-6CDC-2F678E38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140CB-AA68-F085-3BA7-7CE4DCFE4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23AA1-5498-C189-D513-0FFAC4371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0CD08-2526-E668-CA40-1C19254E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2EFB8-DFCC-E3ED-A037-5E9B7588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BD2F6-F53E-A9AA-2677-964CFDE0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2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FE14D-8CBB-3D95-2058-9E9B31BCD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B381A-F835-3373-32F7-573EB090B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953AE-B95D-61F0-4CA2-4970B6E66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63B7B-1076-EE6D-DD1C-DBFC40D04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31D964-1BEA-43A3-79E0-E97EB4D90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6B94CA-D4FA-D10B-B799-1FF954C4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09B6B0-AE9D-C24F-6083-ADA19ECC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4288AD-665A-7D4A-7194-4FC5F1F9C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27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A968-8A85-C8A9-6BF8-8A851554C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9D0C26-C63A-2681-EE76-A07406A50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5E29B-2295-9012-42B0-89E7C22C0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51CDC-87CF-ADBC-A40C-9A1154CF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1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53B0CC-2EAE-1E20-F225-EA39F9056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214C13-1B3F-3A9A-E0A3-94939D35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A8532-839D-2A14-EA21-F653FAFAD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876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08F5-3454-BC91-D03D-537863C0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9A4EA-CEE6-F985-E481-CF1C1EDD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1E82B-0F73-3B20-867A-1B5522C21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0D1D7D-1B53-6AE2-B72E-6666AE4C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5F19EB-36B2-BCE2-A7C3-78CE4CCF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A8263F-9236-304A-FEF4-79773D87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612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0A9C-9219-51D4-3E9A-2000EFDC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A17AF-6306-5089-4FBA-A2AAA1AD9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5FA49-6FB6-45BB-F711-7F97A5B41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B2C42-8647-3C71-4427-07A193B3C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BDE6E-2E38-1AFF-66B7-0EFA89DA1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6CB2D-BA69-8B62-34BA-7C7FF0E28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4E0524-A824-74DB-DD35-07B18DA65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61F40-C672-1C5E-907E-BA7349630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52E17-F07B-7668-51C0-C98F227F2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D43FB-3BEF-BD41-83BC-A8413AA675ED}" type="datetimeFigureOut">
              <a:rPr lang="en-US" smtClean="0"/>
              <a:t>2/18/2023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9C6EE-E025-42C9-F2E7-A2B2E6FA79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E398A-EC6A-01EA-6D19-6DCF001A6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515E0-533C-EB41-82EB-51BCB5DB6B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8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fosawards.ubco@ubc.ca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203D85-8FC2-2B7E-C8B1-6F163DFAF14A}"/>
              </a:ext>
            </a:extLst>
          </p:cNvPr>
          <p:cNvSpPr txBox="1"/>
          <p:nvPr/>
        </p:nvSpPr>
        <p:spPr>
          <a:xfrm>
            <a:off x="592853" y="2180492"/>
            <a:ext cx="1061284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Minute thesis</a:t>
            </a:r>
          </a:p>
          <a:p>
            <a:endParaRPr lang="en-US" dirty="0"/>
          </a:p>
          <a:p>
            <a:r>
              <a:rPr lang="en-US" dirty="0"/>
              <a:t>Please provide the information requested on the next two slides. Do not change the font, </a:t>
            </a:r>
            <a:r>
              <a:rPr lang="en-US" dirty="0" err="1"/>
              <a:t>colour</a:t>
            </a:r>
            <a:r>
              <a:rPr lang="en-US" dirty="0"/>
              <a:t>, size, etc.</a:t>
            </a:r>
          </a:p>
          <a:p>
            <a:endParaRPr lang="en-US" dirty="0"/>
          </a:p>
          <a:p>
            <a:r>
              <a:rPr lang="en-US" dirty="0"/>
              <a:t>Save this presentation with the following information: 3MTYourlastname2023. </a:t>
            </a:r>
            <a:r>
              <a:rPr lang="en-US" dirty="0">
                <a:highlight>
                  <a:srgbClr val="FFFF00"/>
                </a:highlight>
              </a:rPr>
              <a:t>This means that the filename for </a:t>
            </a:r>
          </a:p>
          <a:p>
            <a:r>
              <a:rPr lang="en-US" dirty="0">
                <a:highlight>
                  <a:srgbClr val="FFFF00"/>
                </a:highlight>
              </a:rPr>
              <a:t>the presentation provided by Benedict Cumberbatch will be: 3MTCumberbatch2023.</a:t>
            </a:r>
          </a:p>
          <a:p>
            <a:endParaRPr lang="en-US" dirty="0"/>
          </a:p>
          <a:p>
            <a:r>
              <a:rPr lang="en-US" dirty="0"/>
              <a:t>Then send the presentation to: </a:t>
            </a:r>
            <a:r>
              <a:rPr lang="en-US" dirty="0">
                <a:hlinkClick r:id="rId2"/>
              </a:rPr>
              <a:t>fosawards.ubco@ubc.ca</a:t>
            </a:r>
            <a:endParaRPr lang="en-US" dirty="0"/>
          </a:p>
          <a:p>
            <a:endParaRPr lang="en-US" dirty="0"/>
          </a:p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77787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42C54FCF-D324-FB8A-3BAF-C16A0888FA70}"/>
              </a:ext>
            </a:extLst>
          </p:cNvPr>
          <p:cNvSpPr txBox="1">
            <a:spLocks/>
          </p:cNvSpPr>
          <p:nvPr/>
        </p:nvSpPr>
        <p:spPr>
          <a:xfrm>
            <a:off x="683748" y="1514097"/>
            <a:ext cx="10668835" cy="3931127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sz="2000" b="1" dirty="0">
              <a:solidFill>
                <a:srgbClr val="18187E"/>
              </a:solidFill>
              <a:latin typeface="Calibri" pitchFamily="34" charset="0"/>
              <a:ea typeface="Geneva" charset="-128"/>
              <a:cs typeface="Calibri" pitchFamily="34" charset="0"/>
            </a:endParaRP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sz="2000" b="1" dirty="0">
              <a:solidFill>
                <a:srgbClr val="18187E"/>
              </a:solidFill>
              <a:latin typeface="Calibri" pitchFamily="34" charset="0"/>
              <a:ea typeface="Geneva" charset="-128"/>
              <a:cs typeface="Calibri" pitchFamily="34" charset="0"/>
            </a:endParaRP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sz="4000" b="1" dirty="0">
                <a:solidFill>
                  <a:srgbClr val="18187E"/>
                </a:solidFill>
                <a:latin typeface="Calibri" pitchFamily="34" charset="0"/>
                <a:ea typeface="Geneva" charset="-128"/>
                <a:cs typeface="Calibri" pitchFamily="34" charset="0"/>
              </a:rPr>
              <a:t>Stefano Mezzini</a:t>
            </a: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CA" sz="2400" b="1" dirty="0">
                <a:solidFill>
                  <a:prstClr val="black"/>
                </a:solidFill>
                <a:latin typeface="Calibri" pitchFamily="34" charset="0"/>
                <a:ea typeface="Geneva" charset="-128"/>
                <a:cs typeface="Calibri" pitchFamily="34" charset="0"/>
              </a:rPr>
              <a:t>How will climate change affect mammal movement in the next century?</a:t>
            </a: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endParaRPr lang="en-CA" sz="2400" dirty="0">
              <a:solidFill>
                <a:prstClr val="black"/>
              </a:solidFill>
              <a:latin typeface="Calibri" pitchFamily="34" charset="0"/>
              <a:ea typeface="Geneva" charset="-128"/>
              <a:cs typeface="Calibri" pitchFamily="34" charset="0"/>
            </a:endParaRP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CA" sz="2400" dirty="0">
                <a:solidFill>
                  <a:prstClr val="black"/>
                </a:solidFill>
                <a:latin typeface="Calibri" pitchFamily="34" charset="0"/>
                <a:ea typeface="Geneva" charset="-128"/>
                <a:cs typeface="Calibri" pitchFamily="34" charset="0"/>
              </a:rPr>
              <a:t>Program: Biology</a:t>
            </a: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r>
              <a:rPr lang="en-CA" sz="2400" dirty="0">
                <a:solidFill>
                  <a:prstClr val="black"/>
                </a:solidFill>
                <a:latin typeface="Calibri" pitchFamily="34" charset="0"/>
                <a:ea typeface="Geneva" charset="-128"/>
                <a:cs typeface="Calibri" pitchFamily="34" charset="0"/>
              </a:rPr>
              <a:t>Supervisor: Dr. Michael J. Noonan</a:t>
            </a:r>
          </a:p>
          <a:p>
            <a:pPr marL="342891" indent="-342891" algn="ctr" defTabSz="457189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sz="2800" dirty="0">
              <a:solidFill>
                <a:prstClr val="black"/>
              </a:solidFill>
              <a:ea typeface="Geneva" charset="-128"/>
              <a:cs typeface="Genev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0566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7425ADF-5197-05F0-F1B8-2B7AF7484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9390" y="470051"/>
            <a:ext cx="4590090" cy="30607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DEF854-1454-7F6A-20D8-6EF173B00492}"/>
              </a:ext>
            </a:extLst>
          </p:cNvPr>
          <p:cNvSpPr txBox="1"/>
          <p:nvPr/>
        </p:nvSpPr>
        <p:spPr>
          <a:xfrm rot="16200000">
            <a:off x="-833638" y="4714583"/>
            <a:ext cx="30183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Unpredictable resources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B8412E-9A6A-6B42-CA75-1CE954D23ADC}"/>
              </a:ext>
            </a:extLst>
          </p:cNvPr>
          <p:cNvSpPr txBox="1"/>
          <p:nvPr/>
        </p:nvSpPr>
        <p:spPr>
          <a:xfrm>
            <a:off x="6602527" y="-81063"/>
            <a:ext cx="4587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Low resources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0879F3-26CC-064D-8D58-42C092B2F2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466" y="491222"/>
            <a:ext cx="4522633" cy="301836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57F7A7-EABA-8B66-4386-996E4D03685B}"/>
              </a:ext>
            </a:extLst>
          </p:cNvPr>
          <p:cNvCxnSpPr>
            <a:cxnSpLocks/>
          </p:cNvCxnSpPr>
          <p:nvPr/>
        </p:nvCxnSpPr>
        <p:spPr>
          <a:xfrm flipH="1">
            <a:off x="265277" y="3627057"/>
            <a:ext cx="114335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3F7CA3-B49C-F78E-C1B1-C315098F2DE8}"/>
              </a:ext>
            </a:extLst>
          </p:cNvPr>
          <p:cNvCxnSpPr>
            <a:cxnSpLocks/>
          </p:cNvCxnSpPr>
          <p:nvPr/>
        </p:nvCxnSpPr>
        <p:spPr>
          <a:xfrm flipV="1">
            <a:off x="6090024" y="543618"/>
            <a:ext cx="0" cy="65886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BDAA8D3-9525-9E95-6881-4A73EC34FFD7}"/>
              </a:ext>
            </a:extLst>
          </p:cNvPr>
          <p:cNvSpPr txBox="1"/>
          <p:nvPr/>
        </p:nvSpPr>
        <p:spPr>
          <a:xfrm rot="16200000">
            <a:off x="-833640" y="1461796"/>
            <a:ext cx="3018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Predictable</a:t>
            </a:r>
          </a:p>
          <a:p>
            <a:pPr algn="ctr"/>
            <a:r>
              <a:rPr lang="en-CA" sz="3200" dirty="0"/>
              <a:t>resources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4895E1-2934-E7ED-37CC-40E534E1563C}"/>
              </a:ext>
            </a:extLst>
          </p:cNvPr>
          <p:cNvSpPr txBox="1"/>
          <p:nvPr/>
        </p:nvSpPr>
        <p:spPr>
          <a:xfrm>
            <a:off x="1155713" y="-63880"/>
            <a:ext cx="45240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dirty="0"/>
              <a:t>High resources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C1B230B-B5FA-65EE-202C-BD07E98B73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5" t="12546" r="5795" b="19125"/>
          <a:stretch/>
        </p:blipFill>
        <p:spPr>
          <a:xfrm flipH="1">
            <a:off x="1155713" y="3744009"/>
            <a:ext cx="4524014" cy="29660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1182DB9-B95E-EE66-6E3D-824B3701DA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4" b="1733"/>
          <a:stretch/>
        </p:blipFill>
        <p:spPr>
          <a:xfrm>
            <a:off x="6599391" y="3744009"/>
            <a:ext cx="4590090" cy="296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0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102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kavanagh</dc:creator>
  <cp:lastModifiedBy>Stefano Mezzini</cp:lastModifiedBy>
  <cp:revision>7</cp:revision>
  <dcterms:created xsi:type="dcterms:W3CDTF">2023-02-09T23:58:39Z</dcterms:created>
  <dcterms:modified xsi:type="dcterms:W3CDTF">2023-02-18T16:33:26Z</dcterms:modified>
</cp:coreProperties>
</file>

<file path=docProps/thumbnail.jpeg>
</file>